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CCBD27-5521-3564-703F-9C8480C3E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69AE899-A1E5-8EC1-8642-986D9B93A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09C9DB-17E0-B5BD-B9A8-B4C0EA3D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239D2C-EB95-F165-6641-5FBA9988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137CC7-87B2-E7C4-5C8D-4BD04000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64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01BC8D-4A0D-E5F9-E1FA-4CCA83D5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01B2E2-7FA7-28DA-B853-4038BEBBF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D05ADA-BC42-122C-1773-1CF404167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416635-0062-0373-28F0-582FCF786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C29F35-7229-4D27-5F05-E56015CE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39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D981733-F541-0B75-D194-EB7C2B51B6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49A6C3-AED7-D875-B18D-88CC21B47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EB77ED-24FF-4A8D-1713-D3E0916B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FC302E-D5DE-837A-7D57-8B4CBDC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B5FD47-4140-B922-135F-04BA8993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51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FE7B99-D6DB-DE71-2FBF-BCC802C51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F8282E-AF7E-9690-564A-52A20B4B7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3A929D-AF1D-517F-5E26-673C6F4F0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C3A91-98D9-1546-1742-5C4D78D6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98782A-2571-28ED-7559-BA6DC236E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9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5E8EBF-AF24-CBAE-FD11-BF181A554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0D2A64-6E38-F290-F337-10186D749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485105-29A7-076C-591E-6107E80C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BA5E95-DCF0-94FC-906C-50ACA5E5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0987EC-B541-8CE4-DDD5-949A6D270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13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C27EC0-A09E-3346-2C30-A6538F576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7C8696-17E1-6BB0-5212-18603E427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BD4AC58-10A7-E9B7-F8EF-0504ECCBD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65E24F-3B05-FC93-A7F5-A6B9A222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4A65D8-14A4-E676-C503-C2E81A56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2935AE-B29A-0181-E3F9-02CD2042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51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AC3B79-5613-75C3-F5BD-16D23A7B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58803-EE3A-F659-BA7D-B228A2041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A80335-AAC2-2E5B-7812-9940A5479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00F8928-8AB4-012C-A3F1-B0D0D7B82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D36238C-2718-816C-0AA0-5B25570BA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C53ED58-59D9-234A-7742-2E7EB6CF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C15F15E-F5E0-E86B-AD64-08B3949B8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171BAEB-01E9-46C0-DB9C-27B69116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13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C15502-6C6D-2BA2-1C2E-83AC4968C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6D3B53B-F356-AFD0-9B29-7E6735F3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1676F2F-D138-5301-1C68-6500FBE09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20DC195-CF5A-3CCA-1806-40BAE8780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55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8CDA855-192B-A7B1-B958-494B8248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8FB223-3C53-254C-F9F3-6B5FE2A0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FB8FE6-8C4B-6162-3CB2-EC28CE039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16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549262-F001-016E-1E5B-AC7BE23D5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ACEC91-D5EF-2B85-7624-B05F21E39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BE9445-D624-6081-2134-C0E366B78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77B3DA-AC13-9E18-3030-0F5594B88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F31C75-AC45-F4D5-CAA5-1574C21BE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80E554-35B6-11D6-B486-BB490C36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81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6BF980-37B3-CA45-26D7-2D0314125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CFCDDF1-4444-CF84-EF94-F3E194DAB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B82E5AD-4695-D81C-5CF9-4E458631D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D32AD8-2FE6-2A8C-A6B1-EDA95F13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DBE0ED-67BF-54CB-16E5-A46C9AA7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0EC5A4-6D39-DCAB-75A6-180C3D49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8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EB61675-3B45-A2D8-3D7C-BEE6BEFE7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D356F5-F3B3-EC22-C978-80109E46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92C75F-0A4A-4A21-D75D-35492074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563910-4704-4C2A-942B-546300272ABA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DB5D9D-5720-CD00-9BC2-F95C9BD0C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8D5275-B8B8-F597-111E-3EF7E9ADE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BAB434-FEF7-4769-9173-4D6F7F07C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9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6B3B718F-C025-D62E-D154-E49E9D182592}"/>
              </a:ext>
            </a:extLst>
          </p:cNvPr>
          <p:cNvSpPr txBox="1"/>
          <p:nvPr/>
        </p:nvSpPr>
        <p:spPr>
          <a:xfrm>
            <a:off x="7006596" y="3735173"/>
            <a:ext cx="50337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</a:rPr>
              <a:t>25 LUGLIO</a:t>
            </a:r>
          </a:p>
          <a:p>
            <a:pPr algn="ctr"/>
            <a:r>
              <a:rPr lang="it-IT" sz="4000" b="1" dirty="0">
                <a:solidFill>
                  <a:schemeClr val="bg1"/>
                </a:solidFill>
              </a:rPr>
              <a:t>Bandiera Blu</a:t>
            </a:r>
          </a:p>
          <a:p>
            <a:pPr algn="ctr"/>
            <a:r>
              <a:rPr lang="it-IT" sz="4000" b="1" dirty="0">
                <a:solidFill>
                  <a:schemeClr val="bg1"/>
                </a:solidFill>
              </a:rPr>
              <a:t>Spiaggia La Cinta</a:t>
            </a:r>
          </a:p>
          <a:p>
            <a:pPr algn="ctr"/>
            <a:r>
              <a:rPr lang="it-IT" sz="4000" b="1" dirty="0">
                <a:solidFill>
                  <a:schemeClr val="bg1"/>
                </a:solidFill>
              </a:rPr>
              <a:t>San Teodoro</a:t>
            </a:r>
          </a:p>
        </p:txBody>
      </p:sp>
      <p:pic>
        <p:nvPicPr>
          <p:cNvPr id="9" name="Immagine 8" descr="Immagine che contiene testo, logo, Elementi grafici, Carattere&#10;&#10;Descrizione generata automaticamente">
            <a:extLst>
              <a:ext uri="{FF2B5EF4-FFF2-40B4-BE49-F238E27FC236}">
                <a16:creationId xmlns:a16="http://schemas.microsoft.com/office/drawing/2014/main" id="{F38EE854-792D-C163-6D89-699656100F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0" t="4865" r="8591" b="1927"/>
          <a:stretch>
            <a:fillRect/>
          </a:stretch>
        </p:blipFill>
        <p:spPr bwMode="auto">
          <a:xfrm>
            <a:off x="242472" y="3787109"/>
            <a:ext cx="3115869" cy="28741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8070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Gianluca Corona</dc:creator>
  <cp:lastModifiedBy>Gianluca Corona</cp:lastModifiedBy>
  <cp:revision>4</cp:revision>
  <dcterms:created xsi:type="dcterms:W3CDTF">2025-07-16T11:59:13Z</dcterms:created>
  <dcterms:modified xsi:type="dcterms:W3CDTF">2025-07-21T10:09:57Z</dcterms:modified>
</cp:coreProperties>
</file>